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MasterView">
  <p:normalViewPr horzBarState="maximized">
    <p:restoredLeft sz="15997" autoAdjust="0"/>
    <p:restoredTop sz="94660"/>
  </p:normalViewPr>
  <p:slideViewPr>
    <p:cSldViewPr snapToGrid="0">
      <p:cViewPr varScale="1">
        <p:scale>
          <a:sx n="97" d="100"/>
          <a:sy n="97" d="100"/>
        </p:scale>
        <p:origin x="2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468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image" Target="../media/image2.jpe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406134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3F132D-803D-5060-603B-B10EF4AB6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66" y="496824"/>
            <a:ext cx="5954268" cy="8647176"/>
          </a:xfrm>
          <a:prstGeom prst="rect">
            <a:avLst/>
          </a:prstGeom>
        </p:spPr>
      </p:pic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438147"/>
            <a:ext cx="3429000" cy="7058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64E97-20AF-481E-83AA-1B7B27D00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1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EE61-0B9E-812B-C80F-3CD5E6FCCB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1430CA-B0E0-B9FE-7E80-030B8E316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FFF65-DA2C-80C6-C9A6-175415429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C88E-7DB8-422D-AE24-2363AECBF6D7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D4FC8-DFA9-AD90-2D2A-ABE1E482A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944CD-DE7C-4305-42B3-681B4E022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3CE4-B3C3-4A4F-8627-9ACFDA9C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87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C2B0A-2D1A-83A7-6401-D60FAF543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5A5FF0-FD1D-7448-571D-2E663AC76F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C2561-6E6C-D0AD-ADEB-337A3586F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C88E-7DB8-422D-AE24-2363AECBF6D7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1847C-4598-7170-05DC-9075D00DF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13CF4-480F-1D14-0D4B-73DA9A37F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3CE4-B3C3-4A4F-8627-9ACFDA9C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29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8FC44A-7E23-75F4-7182-FBFC0846CB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37B406-2800-94AC-D44C-42FC057D8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AC3C2-61E9-C7C4-7803-456F27238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C88E-7DB8-422D-AE24-2363AECBF6D7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1BCD7-C39D-9B7F-2D2B-435F0F76A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764A2-434B-E8ED-0ACC-736FADBE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3CE4-B3C3-4A4F-8627-9ACFDA9C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4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ECDC6-509E-481C-DF68-38B973615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057B22-4E15-E93D-2CDF-AE27E0E4A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76B05-3BD9-4EC2-6A9F-63DE196C6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C88E-7DB8-422D-AE24-2363AECBF6D7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74840-FBC7-1F4C-3EED-9C6A4F2C4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FFA4E-4FF6-576D-0455-E0ECC4CF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3CE4-B3C3-4A4F-8627-9ACFDA9C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65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83AD3-1EED-9699-4EBC-76D8D6785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E7C10-736C-D82C-6282-9443D8870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6935F-6D0A-201A-E955-AA6CBC166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C88E-7DB8-422D-AE24-2363AECBF6D7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147060-E4B9-0F30-1428-D318EAD45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0CCDB-E060-1D01-EDB5-4ABDC86F0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3CE4-B3C3-4A4F-8627-9ACFDA9C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05C81-13B2-2022-C00B-3A754868B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BA22A-9DBD-09F9-E0C7-28E932FDA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E8757C-757A-5E94-0C0F-1161B02F2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310FE4-B660-1FEF-5017-7FCAA1521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C88E-7DB8-422D-AE24-2363AECBF6D7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1EA064-DBB5-B06A-7F1F-8673C8060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70631-9FE2-6EF3-94DB-FE4B49D01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3CE4-B3C3-4A4F-8627-9ACFDA9C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09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525BA-1199-4A39-A01F-F519E1641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610C45-E29B-7181-7930-981CD9953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6D3352-8BB3-FF1B-E016-7C1A51DB8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A06F2-8FC1-B29E-E98F-7C072CC279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0AF502-F577-B2BD-E721-3F209E5AA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CCB43F-06F7-2765-5765-F33D8C81F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C88E-7DB8-422D-AE24-2363AECBF6D7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6FA666-F45A-C186-70BB-C673D32DC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6A3666-FC86-68AD-E492-FE60C601A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3CE4-B3C3-4A4F-8627-9ACFDA9C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41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997CA-32F3-5180-1061-403150F9E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EBF56-A4A9-50C6-BB6A-0E24D1608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C88E-7DB8-422D-AE24-2363AECBF6D7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8DB1C-E25E-352E-F164-0B089CE0B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D7EB19-6B64-6B14-4FEE-3642BBB31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3CE4-B3C3-4A4F-8627-9ACFDA9C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7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73F409-2B06-9DDB-8446-8FC63C746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C88E-7DB8-422D-AE24-2363AECBF6D7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0FA322-1AC1-9F6C-6590-6F0C1504C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46E72-D5A4-E62C-A1B6-6DF8505F4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3CE4-B3C3-4A4F-8627-9ACFDA9C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3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4CF67-5FF6-0831-718E-8AB026446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5B5DD-6542-5D28-B548-6247147BB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10598-C6CB-37A5-5BD2-CD87F71FA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62B2B-4848-DDD8-CD47-273364E72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C88E-7DB8-422D-AE24-2363AECBF6D7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90519B-DA14-5662-1BAD-5D29D667E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65543F-303D-6399-9F47-B3A905658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3CE4-B3C3-4A4F-8627-9ACFDA9C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389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90D43-7B93-5457-680F-A1AE708A1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3A6247-EB5A-B9EC-BC7B-4D0A7B9E73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78021-CE39-962C-5306-EFDA31018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19556-C56C-55FF-C767-7EA55B15D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FC88E-7DB8-422D-AE24-2363AECBF6D7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DA6B4-6507-8C20-DAC2-6CA9C57CA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8EDE56-957D-5695-9431-49C57F593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63CE4-B3C3-4A4F-8627-9ACFDA9C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7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739130-ECF3-4D7C-207F-A3F8BB1BD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85E9D-32E4-EC72-A55B-DA420A5A0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24BB4-21CD-F788-5CE4-21E613BE59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FC88E-7DB8-422D-AE24-2363AECBF6D7}" type="datetimeFigureOut">
              <a:rPr lang="en-US" smtClean="0"/>
              <a:t>7/30/2022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49CF8-0CEA-FAF5-623B-014CE00707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29FAE-9D03-97F6-158F-66506A1802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63CE4-B3C3-4A4F-8627-9ACFDA9CD7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40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02AA4-2C91-224B-3F05-FCFA3793F5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FD505-6667-9DA1-86B3-97B9C0BA8F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508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mickey collins</dc:creator>
  <cp:lastModifiedBy>mickey collins</cp:lastModifiedBy>
  <cp:revision>1</cp:revision>
  <dcterms:created xsi:type="dcterms:W3CDTF">2022-07-30T12:24:47Z</dcterms:created>
  <dcterms:modified xsi:type="dcterms:W3CDTF">2022-07-30T12:29:12Z</dcterms:modified>
</cp:coreProperties>
</file>